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941"/>
    <a:srgbClr val="FFFF99"/>
    <a:srgbClr val="F6864E"/>
    <a:srgbClr val="AA7972"/>
    <a:srgbClr val="7E1966"/>
    <a:srgbClr val="821A70"/>
    <a:srgbClr val="DE8146"/>
    <a:srgbClr val="F3C70E"/>
    <a:srgbClr val="961F7F"/>
    <a:srgbClr val="D42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6" d="100"/>
          <a:sy n="26" d="100"/>
        </p:scale>
        <p:origin x="-720" y="-7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DD81B-2DAB-4C86-994D-90EFCEA1256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1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A85B2-351A-43F6-BEBA-BBFFB9AC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8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1pPr>
    <a:lvl2pPr marL="472928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2pPr>
    <a:lvl3pPr marL="945855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3pPr>
    <a:lvl4pPr marL="1418783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4pPr>
    <a:lvl5pPr marL="1891711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5pPr>
    <a:lvl6pPr marL="2364638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6pPr>
    <a:lvl7pPr marL="2837566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7pPr>
    <a:lvl8pPr marL="3310494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8pPr>
    <a:lvl9pPr marL="3783421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9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4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8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7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2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9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9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4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3EB20-1754-4DA3-85D5-92B579DBE2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4082-304C-454D-A309-FA15DBE18A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26335373" y="34511413"/>
            <a:ext cx="15520338" cy="299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851" dirty="0" smtClean="0">
                <a:solidFill>
                  <a:prstClr val="white">
                    <a:lumMod val="50000"/>
                  </a:prstClr>
                </a:solidFill>
              </a:rPr>
              <a:t>Inkiprint.com</a:t>
            </a:r>
            <a:endParaRPr lang="en-US" sz="1885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0549" y="43398558"/>
            <a:ext cx="32018740" cy="186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55" dirty="0" smtClean="0">
                <a:solidFill>
                  <a:prstClr val="white">
                    <a:lumMod val="50000"/>
                  </a:prstClr>
                </a:solidFill>
              </a:rPr>
              <a:t>Inki Print logo will not be printed out, for any question please contact inki.contact@gmail.com</a:t>
            </a:r>
          </a:p>
          <a:p>
            <a:r>
              <a:rPr lang="en-US" sz="5655" dirty="0" smtClean="0">
                <a:solidFill>
                  <a:prstClr val="white">
                    <a:lumMod val="50000"/>
                  </a:prstClr>
                </a:solidFill>
              </a:rPr>
              <a:t>Size A0 84.1x118.9 cm</a:t>
            </a:r>
            <a:endParaRPr lang="en-US" sz="5655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4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microsoft.com/office/2007/relationships/hdphoto" Target="../media/hdphoto2.wdp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E1966"/>
            </a:gs>
            <a:gs pos="100000">
              <a:srgbClr val="25094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4240842" y="2367529"/>
            <a:ext cx="5664495" cy="5664495"/>
          </a:xfrm>
          <a:prstGeom prst="ellipse">
            <a:avLst/>
          </a:prstGeom>
          <a:gradFill>
            <a:gsLst>
              <a:gs pos="32000">
                <a:srgbClr val="7E1966">
                  <a:alpha val="0"/>
                </a:srgbClr>
              </a:gs>
              <a:gs pos="100000">
                <a:srgbClr val="D42CB8">
                  <a:alpha val="53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6341203" y="4933633"/>
            <a:ext cx="3876930" cy="3876930"/>
          </a:xfrm>
          <a:prstGeom prst="ellipse">
            <a:avLst/>
          </a:prstGeom>
          <a:gradFill>
            <a:gsLst>
              <a:gs pos="32000">
                <a:srgbClr val="7E1966">
                  <a:alpha val="0"/>
                </a:srgbClr>
              </a:gs>
              <a:gs pos="100000">
                <a:srgbClr val="D42CB8">
                  <a:alpha val="53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>
              <a:solidFill>
                <a:prstClr val="white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7266122" y="198438"/>
            <a:ext cx="7651597" cy="4019270"/>
          </a:xfrm>
          <a:custGeom>
            <a:avLst/>
            <a:gdLst>
              <a:gd name="connsiteX0" fmla="*/ 4938 w 7722542"/>
              <a:gd name="connsiteY0" fmla="*/ 0 h 4056537"/>
              <a:gd name="connsiteX1" fmla="*/ 7717605 w 7722542"/>
              <a:gd name="connsiteY1" fmla="*/ 0 h 4056537"/>
              <a:gd name="connsiteX2" fmla="*/ 7722542 w 7722542"/>
              <a:gd name="connsiteY2" fmla="*/ 195266 h 4056537"/>
              <a:gd name="connsiteX3" fmla="*/ 3861271 w 7722542"/>
              <a:gd name="connsiteY3" fmla="*/ 4056537 h 4056537"/>
              <a:gd name="connsiteX4" fmla="*/ 0 w 7722542"/>
              <a:gd name="connsiteY4" fmla="*/ 195266 h 405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2542" h="4056537">
                <a:moveTo>
                  <a:pt x="4938" y="0"/>
                </a:moveTo>
                <a:lnTo>
                  <a:pt x="7717605" y="0"/>
                </a:lnTo>
                <a:lnTo>
                  <a:pt x="7722542" y="195266"/>
                </a:lnTo>
                <a:cubicBezTo>
                  <a:pt x="7722542" y="2327787"/>
                  <a:pt x="5993792" y="4056537"/>
                  <a:pt x="3861271" y="4056537"/>
                </a:cubicBezTo>
                <a:cubicBezTo>
                  <a:pt x="1728750" y="4056537"/>
                  <a:pt x="0" y="2327787"/>
                  <a:pt x="0" y="195266"/>
                </a:cubicBezTo>
                <a:close/>
              </a:path>
            </a:pathLst>
          </a:custGeom>
          <a:gradFill>
            <a:gsLst>
              <a:gs pos="32000">
                <a:srgbClr val="7E1966">
                  <a:alpha val="0"/>
                </a:srgbClr>
              </a:gs>
              <a:gs pos="100000">
                <a:srgbClr val="D42CB8">
                  <a:alpha val="53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82700" y="1010508"/>
            <a:ext cx="4251281" cy="4251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 rot="6300000">
            <a:off x="1878717" y="24056315"/>
            <a:ext cx="6367380" cy="6367380"/>
          </a:xfrm>
          <a:prstGeom prst="ellipse">
            <a:avLst/>
          </a:prstGeom>
          <a:gradFill>
            <a:gsLst>
              <a:gs pos="32000">
                <a:srgbClr val="7E1966">
                  <a:alpha val="0"/>
                </a:srgbClr>
              </a:gs>
              <a:gs pos="100000">
                <a:srgbClr val="D42CB8">
                  <a:alpha val="53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310646" y="9956430"/>
            <a:ext cx="10655052" cy="10655052"/>
          </a:xfrm>
          <a:prstGeom prst="ellipse">
            <a:avLst/>
          </a:prstGeom>
          <a:gradFill>
            <a:gsLst>
              <a:gs pos="32000">
                <a:srgbClr val="7E1966">
                  <a:alpha val="0"/>
                </a:srgbClr>
              </a:gs>
              <a:gs pos="100000">
                <a:srgbClr val="D42CB8">
                  <a:alpha val="53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3161626" y="33372441"/>
            <a:ext cx="7651597" cy="7651597"/>
          </a:xfrm>
          <a:prstGeom prst="ellipse">
            <a:avLst/>
          </a:prstGeom>
          <a:gradFill>
            <a:gsLst>
              <a:gs pos="32000">
                <a:srgbClr val="7E1966">
                  <a:alpha val="0"/>
                </a:srgbClr>
              </a:gs>
              <a:gs pos="100000">
                <a:srgbClr val="D42CB8">
                  <a:alpha val="53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10800000">
            <a:off x="20539518" y="7186536"/>
            <a:ext cx="3426180" cy="3426180"/>
          </a:xfrm>
          <a:prstGeom prst="ellipse">
            <a:avLst/>
          </a:prstGeom>
          <a:gradFill>
            <a:gsLst>
              <a:gs pos="32000">
                <a:srgbClr val="7E1966">
                  <a:alpha val="0"/>
                </a:srgbClr>
              </a:gs>
              <a:gs pos="100000">
                <a:srgbClr val="D42CB8">
                  <a:alpha val="53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flipV="1">
            <a:off x="1320701" y="6020632"/>
            <a:ext cx="21840925" cy="311519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6">
              <a:solidFill>
                <a:srgbClr val="FFFF99"/>
              </a:solidFill>
            </a:endParaRP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xmlns="" id="{30C08963-BE29-4B96-B122-F15F02A3F7E3}"/>
              </a:ext>
            </a:extLst>
          </p:cNvPr>
          <p:cNvSpPr txBox="1"/>
          <p:nvPr/>
        </p:nvSpPr>
        <p:spPr>
          <a:xfrm>
            <a:off x="2032000" y="6313404"/>
            <a:ext cx="20599324" cy="2584053"/>
          </a:xfrm>
          <a:prstGeom prst="rect">
            <a:avLst/>
          </a:prstGeom>
        </p:spPr>
        <p:txBody>
          <a:bodyPr wrap="square" lIns="120661" tIns="60331" rIns="120661" bIns="60331">
            <a:spAutoFit/>
          </a:bodyPr>
          <a:lstStyle>
            <a:defPPr>
              <a:defRPr kern="1200" smtId="4294967295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spcBef>
                <a:spcPts val="0"/>
              </a:spcBef>
            </a:pPr>
            <a:r>
              <a:rPr lang="th-TH" sz="80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สถานีอนามัยเฉลิมพระเกียรติ ๖๐ พรรษา </a:t>
            </a:r>
            <a:r>
              <a:rPr lang="th-TH" sz="8000" b="1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นว</a:t>
            </a:r>
            <a:r>
              <a:rPr lang="th-TH" sz="80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มินทราชินี บ้านดอนไร่</a:t>
            </a:r>
            <a:r>
              <a:rPr lang="en-US" sz="80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 defTabSz="457200">
              <a:spcBef>
                <a:spcPts val="0"/>
              </a:spcBef>
            </a:pPr>
            <a:r>
              <a:rPr lang="th-TH" sz="80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ตำบลหนองสะเดา อำเภอสามชุก จังหวัดสุพรรณบุรี</a:t>
            </a:r>
            <a:endParaRPr lang="en-US" sz="8000" b="1" dirty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xmlns="" id="{A3F6428D-1FA6-42BA-BAEA-3577E1620F6B}"/>
              </a:ext>
            </a:extLst>
          </p:cNvPr>
          <p:cNvSpPr txBox="1"/>
          <p:nvPr/>
        </p:nvSpPr>
        <p:spPr>
          <a:xfrm>
            <a:off x="4208339" y="452541"/>
            <a:ext cx="23909488" cy="6733995"/>
          </a:xfrm>
          <a:prstGeom prst="rect">
            <a:avLst/>
          </a:prstGeom>
        </p:spPr>
        <p:txBody>
          <a:bodyPr lIns="120661" tIns="60331" rIns="120661" bIns="60331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ts val="0"/>
              </a:spcBef>
            </a:pPr>
            <a:r>
              <a:rPr lang="th-TH" sz="13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บรรยายให้ความรู้โครงการเฝ้าระวังป้องกัน</a:t>
            </a:r>
          </a:p>
          <a:p>
            <a:pPr defTabSz="457200">
              <a:spcBef>
                <a:spcPts val="0"/>
              </a:spcBef>
            </a:pPr>
            <a:r>
              <a:rPr lang="th-TH" sz="13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และควบคุมโรคติดเชื้อ </a:t>
            </a:r>
            <a:r>
              <a:rPr lang="en-US" sz="13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Covid-19</a:t>
            </a:r>
            <a:endParaRPr lang="th-TH" sz="13000" b="1" dirty="0" smtClean="0">
              <a:ln w="24500" cmpd="dbl">
                <a:solidFill>
                  <a:srgbClr val="ED7D31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D7D31">
                      <a:tint val="10000"/>
                      <a:satMod val="155000"/>
                    </a:srgbClr>
                  </a:gs>
                  <a:gs pos="60000">
                    <a:srgbClr val="ED7D31">
                      <a:tint val="30000"/>
                      <a:satMod val="155000"/>
                    </a:srgbClr>
                  </a:gs>
                  <a:gs pos="100000">
                    <a:srgbClr val="ED7D31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defTabSz="457200">
              <a:spcBef>
                <a:spcPts val="0"/>
              </a:spcBef>
            </a:pPr>
            <a:r>
              <a:rPr lang="th-TH" sz="8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Cordia New"/>
              </a:rPr>
              <a:t>วันพฤหัสบดี </a:t>
            </a:r>
            <a:r>
              <a:rPr lang="th-TH" sz="8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Cordia New"/>
              </a:rPr>
              <a:t>ที่ </a:t>
            </a:r>
            <a:r>
              <a:rPr lang="th-TH" sz="8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Cordia New"/>
              </a:rPr>
              <a:t>๒๓ กันยายน </a:t>
            </a:r>
            <a:r>
              <a:rPr lang="th-TH" sz="8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Cordia New"/>
              </a:rPr>
              <a:t>พ</a:t>
            </a:r>
            <a:r>
              <a:rPr lang="en-US" sz="8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Cordia New"/>
              </a:rPr>
              <a:t>.</a:t>
            </a:r>
            <a:r>
              <a:rPr lang="th-TH" sz="8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Cordia New"/>
              </a:rPr>
              <a:t>ศ</a:t>
            </a:r>
            <a:r>
              <a:rPr lang="en-US" sz="8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Cordia New"/>
              </a:rPr>
              <a:t>.</a:t>
            </a:r>
            <a:r>
              <a:rPr lang="th-TH" sz="8000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Cordia New"/>
              </a:rPr>
              <a:t>๒๕๖๓</a:t>
            </a:r>
            <a:endParaRPr lang="th-TH" sz="8000" b="1" dirty="0">
              <a:ln w="24500" cmpd="dbl">
                <a:solidFill>
                  <a:srgbClr val="ED7D31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D7D31">
                      <a:tint val="10000"/>
                      <a:satMod val="155000"/>
                    </a:srgbClr>
                  </a:gs>
                  <a:gs pos="60000">
                    <a:srgbClr val="ED7D31">
                      <a:tint val="30000"/>
                      <a:satMod val="155000"/>
                    </a:srgbClr>
                  </a:gs>
                  <a:gs pos="100000">
                    <a:srgbClr val="ED7D31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/>
              <a:cs typeface="Cordia New"/>
            </a:endParaRPr>
          </a:p>
        </p:txBody>
      </p:sp>
      <p:pic>
        <p:nvPicPr>
          <p:cNvPr id="1026" name="Picture 2" descr="H:\มูลนิธิ\ชมรม\สัมมนา59\ตรา สอน.สติกเกอร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98278" l="1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49" y="0"/>
            <a:ext cx="4657581" cy="59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รูปภาพ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092" y="2502025"/>
            <a:ext cx="6704108" cy="6610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" y="9440629"/>
            <a:ext cx="10995877" cy="836440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0" y="9440629"/>
            <a:ext cx="10058400" cy="836028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0" y="9440628"/>
            <a:ext cx="10606088" cy="836440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3119"/>
            <a:ext cx="11091920" cy="75438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8603119"/>
            <a:ext cx="10058400" cy="75438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0" y="18603119"/>
            <a:ext cx="10606088" cy="75438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5118"/>
            <a:ext cx="11091920" cy="845702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26985119"/>
            <a:ext cx="10058400" cy="845702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0" y="26985119"/>
            <a:ext cx="10606088" cy="8457024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81" b="90000" l="4063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" t="8540" r="2772" b="55501"/>
          <a:stretch/>
        </p:blipFill>
        <p:spPr>
          <a:xfrm>
            <a:off x="-272226" y="35300221"/>
            <a:ext cx="32934594" cy="797356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062408" y="37198239"/>
            <a:ext cx="24369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บรรยายให้ความรู้เรื่องโรคติดเชื้อ</a:t>
            </a:r>
            <a:r>
              <a:rPr lang="th-TH" sz="7200" dirty="0" err="1" smtClean="0"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โคโรน่า 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2019 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Covid-19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ทั้งที่มาของการเกิดโรค 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อาการของโรค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ระยะฟักตัวของโรค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 การป้องกันโรค 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การใส่หน้ากากอนามัยอย่างถูกวิธีและ</a:t>
            </a:r>
            <a:r>
              <a:rPr lang="th-TH" sz="7200" dirty="0" err="1" smtClean="0">
                <a:latin typeface="Angsana New" pitchFamily="18" charset="-34"/>
                <a:cs typeface="Angsana New" pitchFamily="18" charset="-34"/>
              </a:rPr>
              <a:t>การลั้ง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มือ 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 ขั้นตอน 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ณ โรงเรียนวัดดอนไร่ ตำบลหนองสะเดา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อ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สามชุก จังหวัดสุ</a:t>
            </a:r>
            <a:r>
              <a:rPr lang="th-TH" sz="7200" dirty="0" err="1" smtClean="0">
                <a:latin typeface="Angsana New" pitchFamily="18" charset="-34"/>
                <a:cs typeface="Angsana New" pitchFamily="18" charset="-34"/>
              </a:rPr>
              <a:t>รรณ</a:t>
            </a:r>
            <a:r>
              <a:rPr lang="th-TH" sz="7200" dirty="0" smtClean="0">
                <a:latin typeface="Angsana New" pitchFamily="18" charset="-34"/>
                <a:cs typeface="Angsana New" pitchFamily="18" charset="-34"/>
              </a:rPr>
              <a:t>บุรี</a:t>
            </a:r>
          </a:p>
          <a:p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7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49041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2250</TotalTime>
  <Words>108</Words>
  <Application>Microsoft Office PowerPoint</Application>
  <PresentationFormat>กำหนดเอง</PresentationFormat>
  <Paragraphs>7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1_Office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Jaruruss Sawangjaroen</dc:creator>
  <cp:lastModifiedBy>Windows User</cp:lastModifiedBy>
  <cp:revision>109</cp:revision>
  <dcterms:created xsi:type="dcterms:W3CDTF">2018-11-02T13:25:40Z</dcterms:created>
  <dcterms:modified xsi:type="dcterms:W3CDTF">2020-09-24T08:45:09Z</dcterms:modified>
</cp:coreProperties>
</file>